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7"/>
  </p:notesMasterIdLst>
  <p:sldIdLst>
    <p:sldId id="256" r:id="rId4"/>
    <p:sldId id="261" r:id="rId5"/>
    <p:sldId id="264" r:id="rId6"/>
    <p:sldId id="301" r:id="rId7"/>
    <p:sldId id="303" r:id="rId8"/>
    <p:sldId id="304" r:id="rId9"/>
    <p:sldId id="305" r:id="rId10"/>
    <p:sldId id="307" r:id="rId11"/>
    <p:sldId id="306" r:id="rId12"/>
    <p:sldId id="308" r:id="rId13"/>
    <p:sldId id="311" r:id="rId14"/>
    <p:sldId id="309" r:id="rId15"/>
    <p:sldId id="310" r:id="rId1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9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14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4660"/>
  </p:normalViewPr>
  <p:slideViewPr>
    <p:cSldViewPr>
      <p:cViewPr varScale="1">
        <p:scale>
          <a:sx n="96" d="100"/>
          <a:sy n="96" d="100"/>
        </p:scale>
        <p:origin x="750" y="102"/>
      </p:cViewPr>
      <p:guideLst>
        <p:guide orient="horz" pos="1620"/>
        <p:guide pos="2880"/>
        <p:guide orient="horz" pos="19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jpg>
</file>

<file path=ppt/media/image11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44AD1-7E96-455A-8C7F-605A7DD0F917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DC514-9E28-441F-BF04-3DE8912E9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62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003798"/>
            <a:ext cx="4032448" cy="115212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lvl="0"/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388" y="4155926"/>
            <a:ext cx="403244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0056" y="2282477"/>
            <a:ext cx="5002056" cy="2544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7849" y="2623270"/>
            <a:ext cx="2398211" cy="17729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27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1520" y="210752"/>
            <a:ext cx="305983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69809" y="210752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369809" y="1795096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51520" y="3379104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751068" y="3379104"/>
            <a:ext cx="3024336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2570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13953"/>
            <a:ext cx="856895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51520" y="690017"/>
            <a:ext cx="856895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Rectangle 5"/>
          <p:cNvSpPr/>
          <p:nvPr userDrawn="1"/>
        </p:nvSpPr>
        <p:spPr>
          <a:xfrm flipH="1">
            <a:off x="4860032" y="1131590"/>
            <a:ext cx="4283968" cy="2880320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332704" y="0"/>
            <a:ext cx="333862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283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9552" y="1448650"/>
            <a:ext cx="4680520" cy="32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219624" y="475565"/>
            <a:ext cx="3384000" cy="9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728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1399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3397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95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5964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53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47951" y="2787774"/>
            <a:ext cx="3959992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7951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27657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27657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47951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4627665" y="2806575"/>
            <a:ext cx="3959992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261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987574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571750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520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1315361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899537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514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06337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50564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2699792" y="699542"/>
            <a:ext cx="3744416" cy="3744416"/>
            <a:chOff x="2699792" y="699542"/>
            <a:chExt cx="3744416" cy="3744416"/>
          </a:xfrm>
        </p:grpSpPr>
        <p:sp>
          <p:nvSpPr>
            <p:cNvPr id="2" name="Oval 1"/>
            <p:cNvSpPr/>
            <p:nvPr userDrawn="1"/>
          </p:nvSpPr>
          <p:spPr>
            <a:xfrm>
              <a:off x="2699792" y="699542"/>
              <a:ext cx="3744416" cy="374441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 userDrawn="1"/>
          </p:nvSpPr>
          <p:spPr>
            <a:xfrm>
              <a:off x="2836962" y="836712"/>
              <a:ext cx="3470076" cy="3470076"/>
            </a:xfrm>
            <a:prstGeom prst="ellipse">
              <a:avLst/>
            </a:pr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/>
          <p:cNvGrpSpPr/>
          <p:nvPr userDrawn="1"/>
        </p:nvGrpSpPr>
        <p:grpSpPr>
          <a:xfrm>
            <a:off x="5847953" y="984628"/>
            <a:ext cx="999728" cy="994953"/>
            <a:chOff x="6127601" y="487152"/>
            <a:chExt cx="999728" cy="994953"/>
          </a:xfrm>
        </p:grpSpPr>
        <p:sp>
          <p:nvSpPr>
            <p:cNvPr id="8" name="Oval 7"/>
            <p:cNvSpPr/>
            <p:nvPr userDrawn="1"/>
          </p:nvSpPr>
          <p:spPr>
            <a:xfrm>
              <a:off x="6127601" y="762025"/>
              <a:ext cx="720080" cy="720080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6847681" y="621668"/>
              <a:ext cx="279648" cy="279648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6475870" y="487152"/>
              <a:ext cx="139824" cy="13982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5400000">
            <a:off x="2286105" y="-398432"/>
            <a:ext cx="1332147" cy="590435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73610"/>
            <a:ext cx="4283968" cy="47357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647186"/>
            <a:ext cx="4283968" cy="28803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4608216" y="1977684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607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5400000">
            <a:off x="2286105" y="-398432"/>
            <a:ext cx="1332147" cy="590435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73610"/>
            <a:ext cx="4283968" cy="47357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647186"/>
            <a:ext cx="4283968" cy="28803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4608216" y="1977684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19672" y="113953"/>
            <a:ext cx="752432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19672" y="690017"/>
            <a:ext cx="752432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006474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5220072" y="-6824"/>
            <a:ext cx="3923928" cy="5150323"/>
          </a:xfrm>
          <a:custGeom>
            <a:avLst/>
            <a:gdLst>
              <a:gd name="connsiteX0" fmla="*/ 0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0 h 5143500"/>
              <a:gd name="connsiteX0" fmla="*/ 2217761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2217761 w 4572000"/>
              <a:gd name="connsiteY4" fmla="*/ 0 h 5143500"/>
              <a:gd name="connsiteX0" fmla="*/ 2354239 w 4572000"/>
              <a:gd name="connsiteY0" fmla="*/ 0 h 5157147"/>
              <a:gd name="connsiteX1" fmla="*/ 4572000 w 4572000"/>
              <a:gd name="connsiteY1" fmla="*/ 13647 h 5157147"/>
              <a:gd name="connsiteX2" fmla="*/ 4572000 w 4572000"/>
              <a:gd name="connsiteY2" fmla="*/ 5157147 h 5157147"/>
              <a:gd name="connsiteX3" fmla="*/ 0 w 4572000"/>
              <a:gd name="connsiteY3" fmla="*/ 5157147 h 5157147"/>
              <a:gd name="connsiteX4" fmla="*/ 2354239 w 4572000"/>
              <a:gd name="connsiteY4" fmla="*/ 0 h 5157147"/>
              <a:gd name="connsiteX0" fmla="*/ 2347415 w 4572000"/>
              <a:gd name="connsiteY0" fmla="*/ 0 h 5150323"/>
              <a:gd name="connsiteX1" fmla="*/ 4572000 w 4572000"/>
              <a:gd name="connsiteY1" fmla="*/ 6823 h 5150323"/>
              <a:gd name="connsiteX2" fmla="*/ 4572000 w 4572000"/>
              <a:gd name="connsiteY2" fmla="*/ 5150323 h 5150323"/>
              <a:gd name="connsiteX3" fmla="*/ 0 w 4572000"/>
              <a:gd name="connsiteY3" fmla="*/ 5150323 h 5150323"/>
              <a:gd name="connsiteX4" fmla="*/ 2347415 w 4572000"/>
              <a:gd name="connsiteY4" fmla="*/ 0 h 5150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5150323">
                <a:moveTo>
                  <a:pt x="2347415" y="0"/>
                </a:moveTo>
                <a:lnTo>
                  <a:pt x="4572000" y="6823"/>
                </a:lnTo>
                <a:lnTo>
                  <a:pt x="4572000" y="5150323"/>
                </a:lnTo>
                <a:lnTo>
                  <a:pt x="0" y="5150323"/>
                </a:lnTo>
                <a:lnTo>
                  <a:pt x="23474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796136" y="3651870"/>
            <a:ext cx="33478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96136" y="4397684"/>
            <a:ext cx="33478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88502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38848" y="1874875"/>
            <a:ext cx="1764704" cy="17049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639427" y="1874875"/>
            <a:ext cx="1764704" cy="17049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727659" y="1874875"/>
            <a:ext cx="1764704" cy="17049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815891" y="1874875"/>
            <a:ext cx="1764704" cy="17049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539552" y="1347614"/>
            <a:ext cx="1764000" cy="5269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539551" y="1347614"/>
            <a:ext cx="1140485" cy="5269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2639427" y="1347614"/>
            <a:ext cx="1764000" cy="526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2639426" y="1347614"/>
            <a:ext cx="1140485" cy="5269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4727659" y="1347614"/>
            <a:ext cx="1764000" cy="5269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4727658" y="1347614"/>
            <a:ext cx="1140485" cy="5269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6815891" y="1347614"/>
            <a:ext cx="1764000" cy="526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6815890" y="1347614"/>
            <a:ext cx="1140485" cy="5269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279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097" y="1059582"/>
            <a:ext cx="3816424" cy="3589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140112" y="1188189"/>
            <a:ext cx="3511110" cy="2325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547204"/>
            <a:ext cx="2808312" cy="340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8135" y="1685352"/>
            <a:ext cx="1619609" cy="250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771800" y="3076575"/>
            <a:ext cx="2808312" cy="15834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40152" y="3076575"/>
            <a:ext cx="2808312" cy="15834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78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71" r:id="rId5"/>
    <p:sldLayoutId id="2147483655" r:id="rId6"/>
    <p:sldLayoutId id="2147483672" r:id="rId7"/>
    <p:sldLayoutId id="2147483675" r:id="rId8"/>
    <p:sldLayoutId id="2147483663" r:id="rId9"/>
    <p:sldLayoutId id="2147483674" r:id="rId10"/>
    <p:sldLayoutId id="2147483665" r:id="rId11"/>
    <p:sldLayoutId id="2147483666" r:id="rId12"/>
    <p:sldLayoutId id="2147483673" r:id="rId13"/>
    <p:sldLayoutId id="2147483669" r:id="rId14"/>
    <p:sldLayoutId id="2147483676" r:id="rId15"/>
    <p:sldLayoutId id="2147483668" r:id="rId16"/>
    <p:sldLayoutId id="2147483677" r:id="rId17"/>
    <p:sldLayoutId id="2147483656" r:id="rId18"/>
    <p:sldLayoutId id="2147483678" r:id="rId19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78947" y="627534"/>
            <a:ext cx="4032448" cy="1152129"/>
          </a:xfrm>
        </p:spPr>
        <p:txBody>
          <a:bodyPr/>
          <a:lstStyle/>
          <a:p>
            <a:pPr lvl="0"/>
            <a:r>
              <a:rPr lang="en-US" altLang="ko-KR" sz="2800" b="1" dirty="0">
                <a:ea typeface="맑은 고딕" pitchFamily="50" charset="-127"/>
              </a:rPr>
              <a:t>Group 3:</a:t>
            </a:r>
            <a:endParaRPr lang="en-US" altLang="ko-KR" sz="28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26414" y="1664286"/>
            <a:ext cx="4032448" cy="907464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2400" b="1" dirty="0"/>
              <a:t>Online Store Management System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467544" y="2879816"/>
            <a:ext cx="4032448" cy="1964251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defRPr/>
            </a:pP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467544" y="2846278"/>
            <a:ext cx="27363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members: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17026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17056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17063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17064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17070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BSCS 17077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User </a:t>
            </a:r>
            <a:r>
              <a:rPr lang="en-US" altLang="ko-KR" dirty="0">
                <a:solidFill>
                  <a:schemeClr val="accent1"/>
                </a:solidFill>
              </a:rPr>
              <a:t>Mode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85B613-9E85-4EF5-A094-F9AA83E96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1"/>
            <a:ext cx="9144000" cy="408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80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/>
              <a:t>Product </a:t>
            </a:r>
            <a:r>
              <a:rPr lang="en-US" altLang="ko-KR" dirty="0">
                <a:solidFill>
                  <a:schemeClr val="accent1"/>
                </a:solidFill>
              </a:rPr>
              <a:t>View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97F229-F0BC-48A9-AB26-B31E7503C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7574"/>
            <a:ext cx="9144000" cy="415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04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User </a:t>
            </a:r>
            <a:r>
              <a:rPr lang="en-US" altLang="ko-KR" dirty="0">
                <a:solidFill>
                  <a:schemeClr val="accent1"/>
                </a:solidFill>
              </a:rPr>
              <a:t>Cart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C8A7E-6795-4E9C-AECF-52AF9D9AA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1"/>
            <a:ext cx="9144000" cy="408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259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Admin</a:t>
            </a:r>
            <a:r>
              <a:rPr lang="en-US" altLang="ko-KR" dirty="0">
                <a:solidFill>
                  <a:schemeClr val="accent1"/>
                </a:solidFill>
              </a:rPr>
              <a:t> Mode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8DA80C-6129-49A1-B000-ECC7DF57F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1"/>
            <a:ext cx="9144000" cy="408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21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11760" y="281524"/>
            <a:ext cx="6732240" cy="701030"/>
          </a:xfrm>
          <a:custGeom>
            <a:avLst/>
            <a:gdLst/>
            <a:ahLst/>
            <a:cxnLst/>
            <a:rect l="l" t="t" r="r" b="b"/>
            <a:pathLst>
              <a:path w="6291808" h="701030">
                <a:moveTo>
                  <a:pt x="350515" y="0"/>
                </a:moveTo>
                <a:lnTo>
                  <a:pt x="6291808" y="0"/>
                </a:lnTo>
                <a:lnTo>
                  <a:pt x="6291808" y="701030"/>
                </a:lnTo>
                <a:lnTo>
                  <a:pt x="350515" y="701030"/>
                </a:lnTo>
                <a:cubicBezTo>
                  <a:pt x="156931" y="701030"/>
                  <a:pt x="0" y="544099"/>
                  <a:pt x="0" y="350515"/>
                </a:cubicBezTo>
                <a:cubicBezTo>
                  <a:pt x="0" y="156931"/>
                  <a:pt x="156931" y="0"/>
                  <a:pt x="3505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2797898" y="339502"/>
            <a:ext cx="634610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Introduction</a:t>
            </a:r>
          </a:p>
        </p:txBody>
      </p:sp>
      <p:sp>
        <p:nvSpPr>
          <p:cNvPr id="5" name="Oval 4"/>
          <p:cNvSpPr/>
          <p:nvPr/>
        </p:nvSpPr>
        <p:spPr>
          <a:xfrm>
            <a:off x="3131840" y="13863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9778" y="2277586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27717" y="3168825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475656" y="4060065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3995936" y="1407041"/>
            <a:ext cx="4608512" cy="678692"/>
            <a:chOff x="803640" y="3362835"/>
            <a:chExt cx="2059657" cy="678692"/>
          </a:xfrm>
        </p:grpSpPr>
        <p:sp>
          <p:nvSpPr>
            <p:cNvPr id="11" name="TextBox 10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Our motivation for making an online store the </a:t>
              </a:r>
              <a:r>
                <a:rPr lang="en-GB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motivation we had for shopping as ecommerce shoppers.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Motivation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443131" y="2298280"/>
            <a:ext cx="4608512" cy="678692"/>
            <a:chOff x="803640" y="3362835"/>
            <a:chExt cx="2059657" cy="678692"/>
          </a:xfrm>
        </p:grpSpPr>
        <p:sp>
          <p:nvSpPr>
            <p:cNvPr id="14" name="TextBox 13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front end uses languages like HTML, CSS, JavaScript, Bootstrap and JQuery.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Front end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890325" y="3189519"/>
            <a:ext cx="4608512" cy="511969"/>
            <a:chOff x="803640" y="3362835"/>
            <a:chExt cx="2059657" cy="511969"/>
          </a:xfrm>
        </p:grpSpPr>
        <p:sp>
          <p:nvSpPr>
            <p:cNvPr id="17" name="TextBox 16"/>
            <p:cNvSpPr txBox="1"/>
            <p:nvPr/>
          </p:nvSpPr>
          <p:spPr>
            <a:xfrm>
              <a:off x="803640" y="359780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 the back end we have PHP along with the database MYSQL 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Back end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37519" y="4050769"/>
            <a:ext cx="4608512" cy="705805"/>
            <a:chOff x="803640" y="3332846"/>
            <a:chExt cx="2059657" cy="705805"/>
          </a:xfrm>
        </p:grpSpPr>
        <p:sp>
          <p:nvSpPr>
            <p:cNvPr id="20" name="TextBox 19"/>
            <p:cNvSpPr txBox="1"/>
            <p:nvPr/>
          </p:nvSpPr>
          <p:spPr>
            <a:xfrm>
              <a:off x="803640" y="3761652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Our Website satisfies all business constraints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3640" y="3332846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Business Constraints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131839" y="1515555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79776" y="2406793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27713" y="3298031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75650" y="4189269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336211"/>
            <a:ext cx="4283968" cy="473576"/>
          </a:xfrm>
        </p:spPr>
        <p:txBody>
          <a:bodyPr/>
          <a:lstStyle/>
          <a:p>
            <a:r>
              <a:rPr lang="en-US" altLang="ko-KR" dirty="0"/>
              <a:t>Technology Stack</a:t>
            </a:r>
            <a:endParaRPr lang="ko-KR" altLang="en-US" dirty="0"/>
          </a:p>
        </p:txBody>
      </p:sp>
      <p:sp>
        <p:nvSpPr>
          <p:cNvPr id="4" name="Freeform 3"/>
          <p:cNvSpPr/>
          <p:nvPr/>
        </p:nvSpPr>
        <p:spPr>
          <a:xfrm>
            <a:off x="5025036" y="2152650"/>
            <a:ext cx="343094" cy="840698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106688" y="1611263"/>
            <a:ext cx="2930624" cy="2930624"/>
            <a:chOff x="3106688" y="1611263"/>
            <a:chExt cx="2930624" cy="2930624"/>
          </a:xfrm>
        </p:grpSpPr>
        <p:sp>
          <p:nvSpPr>
            <p:cNvPr id="4" name="Block Arc 3"/>
            <p:cNvSpPr/>
            <p:nvPr/>
          </p:nvSpPr>
          <p:spPr>
            <a:xfrm>
              <a:off x="3106688" y="1611263"/>
              <a:ext cx="2930624" cy="2930624"/>
            </a:xfrm>
            <a:prstGeom prst="blockArc">
              <a:avLst>
                <a:gd name="adj1" fmla="val 7959705"/>
                <a:gd name="adj2" fmla="val 2586138"/>
                <a:gd name="adj3" fmla="val 652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Isosceles Triangle 4"/>
            <p:cNvSpPr/>
            <p:nvPr/>
          </p:nvSpPr>
          <p:spPr>
            <a:xfrm rot="13830327">
              <a:off x="5230269" y="3931869"/>
              <a:ext cx="396900" cy="342156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Technology </a:t>
            </a:r>
            <a:r>
              <a:rPr lang="en-US" altLang="ko-KR" dirty="0">
                <a:solidFill>
                  <a:schemeClr val="accent1"/>
                </a:solidFill>
              </a:rPr>
              <a:t>Stack</a:t>
            </a:r>
            <a:endParaRPr lang="ko-KR" altLang="en-US" dirty="0"/>
          </a:p>
        </p:txBody>
      </p:sp>
      <p:sp>
        <p:nvSpPr>
          <p:cNvPr id="6" name="Oval 5"/>
          <p:cNvSpPr/>
          <p:nvPr/>
        </p:nvSpPr>
        <p:spPr>
          <a:xfrm>
            <a:off x="2992642" y="3076575"/>
            <a:ext cx="537366" cy="5373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878056" y="1527578"/>
            <a:ext cx="2592287" cy="623688"/>
            <a:chOff x="2113658" y="4283314"/>
            <a:chExt cx="3647459" cy="623688"/>
          </a:xfrm>
        </p:grpSpPr>
        <p:sp>
          <p:nvSpPr>
            <p:cNvPr id="22" name="TextBox 21"/>
            <p:cNvSpPr txBox="1"/>
            <p:nvPr/>
          </p:nvSpPr>
          <p:spPr>
            <a:xfrm>
              <a:off x="2113658" y="4445337"/>
              <a:ext cx="364745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Further Design of the webpage using . 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CSS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00192" y="2916588"/>
            <a:ext cx="2592288" cy="673514"/>
            <a:chOff x="2113657" y="4283314"/>
            <a:chExt cx="3647460" cy="673514"/>
          </a:xfrm>
        </p:grpSpPr>
        <p:sp>
          <p:nvSpPr>
            <p:cNvPr id="25" name="TextBox 24"/>
            <p:cNvSpPr txBox="1"/>
            <p:nvPr/>
          </p:nvSpPr>
          <p:spPr>
            <a:xfrm>
              <a:off x="2113657" y="4679829"/>
              <a:ext cx="36474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Java Script being used to .  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JAVASCRIPT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68937" y="1527579"/>
            <a:ext cx="2592287" cy="765847"/>
            <a:chOff x="2113658" y="4283314"/>
            <a:chExt cx="3647460" cy="765847"/>
          </a:xfrm>
        </p:grpSpPr>
        <p:sp>
          <p:nvSpPr>
            <p:cNvPr id="28" name="TextBox 27"/>
            <p:cNvSpPr txBox="1"/>
            <p:nvPr/>
          </p:nvSpPr>
          <p:spPr>
            <a:xfrm>
              <a:off x="2113659" y="4587496"/>
              <a:ext cx="364745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web interface constructed on the basis of backend. 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HTML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51520" y="2907921"/>
            <a:ext cx="2592288" cy="765847"/>
            <a:chOff x="2113657" y="4283314"/>
            <a:chExt cx="3647460" cy="765847"/>
          </a:xfrm>
        </p:grpSpPr>
        <p:sp>
          <p:nvSpPr>
            <p:cNvPr id="31" name="TextBox 30"/>
            <p:cNvSpPr txBox="1"/>
            <p:nvPr/>
          </p:nvSpPr>
          <p:spPr>
            <a:xfrm>
              <a:off x="2113657" y="4587496"/>
              <a:ext cx="364745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Using PHP to enter/fetch data from the database MYSQL.  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Back End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3369809" y="2613505"/>
            <a:ext cx="239105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Interface  </a:t>
            </a:r>
          </a:p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Life Cycle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87" y="1655610"/>
            <a:ext cx="482303" cy="658194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645" y="1616015"/>
            <a:ext cx="488987" cy="666610"/>
          </a:xfrm>
          <a:prstGeom prst="rect">
            <a:avLst/>
          </a:prstGeom>
        </p:spPr>
      </p:pic>
      <p:sp>
        <p:nvSpPr>
          <p:cNvPr id="51" name="Oval 44">
            <a:extLst>
              <a:ext uri="{FF2B5EF4-FFF2-40B4-BE49-F238E27FC236}">
                <a16:creationId xmlns:a16="http://schemas.microsoft.com/office/drawing/2014/main" id="{FD4608D8-8026-4EC0-8048-DBBB9813C897}"/>
              </a:ext>
            </a:extLst>
          </p:cNvPr>
          <p:cNvSpPr>
            <a:spLocks noChangeAspect="1"/>
          </p:cNvSpPr>
          <p:nvPr/>
        </p:nvSpPr>
        <p:spPr>
          <a:xfrm>
            <a:off x="5785042" y="3062621"/>
            <a:ext cx="390493" cy="464955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1761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11760" y="267494"/>
            <a:ext cx="6732240" cy="701030"/>
          </a:xfrm>
          <a:custGeom>
            <a:avLst/>
            <a:gdLst/>
            <a:ahLst/>
            <a:cxnLst/>
            <a:rect l="l" t="t" r="r" b="b"/>
            <a:pathLst>
              <a:path w="6291808" h="701030">
                <a:moveTo>
                  <a:pt x="350515" y="0"/>
                </a:moveTo>
                <a:lnTo>
                  <a:pt x="6291808" y="0"/>
                </a:lnTo>
                <a:lnTo>
                  <a:pt x="6291808" y="701030"/>
                </a:lnTo>
                <a:lnTo>
                  <a:pt x="350515" y="701030"/>
                </a:lnTo>
                <a:cubicBezTo>
                  <a:pt x="156931" y="701030"/>
                  <a:pt x="0" y="544099"/>
                  <a:pt x="0" y="350515"/>
                </a:cubicBezTo>
                <a:cubicBezTo>
                  <a:pt x="0" y="156931"/>
                  <a:pt x="156931" y="0"/>
                  <a:pt x="3505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2797898" y="305594"/>
            <a:ext cx="634610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Modes</a:t>
            </a:r>
          </a:p>
        </p:txBody>
      </p:sp>
      <p:sp>
        <p:nvSpPr>
          <p:cNvPr id="5" name="Oval 4"/>
          <p:cNvSpPr/>
          <p:nvPr/>
        </p:nvSpPr>
        <p:spPr>
          <a:xfrm>
            <a:off x="3131840" y="1352439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9778" y="2243678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27717" y="313491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3995936" y="1373133"/>
            <a:ext cx="4608512" cy="586359"/>
            <a:chOff x="803640" y="3362835"/>
            <a:chExt cx="2059657" cy="586359"/>
          </a:xfrm>
        </p:grpSpPr>
        <p:sp>
          <p:nvSpPr>
            <p:cNvPr id="11" name="TextBox 10"/>
            <p:cNvSpPr txBox="1"/>
            <p:nvPr/>
          </p:nvSpPr>
          <p:spPr>
            <a:xfrm>
              <a:off x="803640" y="367219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 mode allow user to buy products and use all functionalities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 Mode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443131" y="2264372"/>
            <a:ext cx="4608512" cy="586359"/>
            <a:chOff x="803640" y="3362835"/>
            <a:chExt cx="2059657" cy="586359"/>
          </a:xfrm>
        </p:grpSpPr>
        <p:sp>
          <p:nvSpPr>
            <p:cNvPr id="14" name="TextBox 13"/>
            <p:cNvSpPr txBox="1"/>
            <p:nvPr/>
          </p:nvSpPr>
          <p:spPr>
            <a:xfrm>
              <a:off x="803640" y="367219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Admin is allowed to add products, delete products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etc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Admin Mode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890325" y="3155611"/>
            <a:ext cx="4608512" cy="511969"/>
            <a:chOff x="803640" y="3362835"/>
            <a:chExt cx="2059657" cy="511969"/>
          </a:xfrm>
        </p:grpSpPr>
        <p:sp>
          <p:nvSpPr>
            <p:cNvPr id="17" name="TextBox 16"/>
            <p:cNvSpPr txBox="1"/>
            <p:nvPr/>
          </p:nvSpPr>
          <p:spPr>
            <a:xfrm>
              <a:off x="803640" y="359780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Guest can only view products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Guest Mode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131839" y="1481647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79776" y="2372885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27713" y="3264123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601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336211"/>
            <a:ext cx="4283968" cy="473576"/>
          </a:xfrm>
        </p:spPr>
        <p:txBody>
          <a:bodyPr/>
          <a:lstStyle/>
          <a:p>
            <a:r>
              <a:rPr lang="en-US" altLang="ko-KR" dirty="0"/>
              <a:t>Website Interface</a:t>
            </a:r>
            <a:endParaRPr lang="ko-KR" altLang="en-US" dirty="0"/>
          </a:p>
        </p:txBody>
      </p:sp>
      <p:sp>
        <p:nvSpPr>
          <p:cNvPr id="4" name="Freeform 3"/>
          <p:cNvSpPr/>
          <p:nvPr/>
        </p:nvSpPr>
        <p:spPr>
          <a:xfrm>
            <a:off x="5025036" y="2152650"/>
            <a:ext cx="343094" cy="840698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75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Guest </a:t>
            </a:r>
            <a:r>
              <a:rPr lang="en-US" altLang="ko-KR" dirty="0">
                <a:solidFill>
                  <a:schemeClr val="accent1"/>
                </a:solidFill>
              </a:rPr>
              <a:t>Mode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574091-F8A3-4430-90ED-E387B35A1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2"/>
            <a:ext cx="9144000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9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Guest </a:t>
            </a:r>
            <a:r>
              <a:rPr lang="en-US" altLang="ko-KR" dirty="0">
                <a:solidFill>
                  <a:schemeClr val="accent1"/>
                </a:solidFill>
              </a:rPr>
              <a:t>Mode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4444F3-5364-4D85-BAAE-05F6D08F8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2"/>
            <a:ext cx="9144000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86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1"/>
                </a:solidFill>
              </a:rPr>
              <a:t>Login</a:t>
            </a:r>
            <a:endParaRPr lang="ko-KR" altLang="en-US" dirty="0"/>
          </a:p>
        </p:txBody>
      </p:sp>
      <p:sp>
        <p:nvSpPr>
          <p:cNvPr id="12" name="Block Arc 6"/>
          <p:cNvSpPr/>
          <p:nvPr/>
        </p:nvSpPr>
        <p:spPr>
          <a:xfrm>
            <a:off x="3124438" y="3207024"/>
            <a:ext cx="273773" cy="27646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CF5B5-F7B0-4EC1-82C3-587C5E781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582"/>
            <a:ext cx="9144000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7117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3156</TotalTime>
  <Words>184</Words>
  <Application>Microsoft Office PowerPoint</Application>
  <PresentationFormat>On-screen Show (16:9)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Chaudhry Usman Ali</cp:lastModifiedBy>
  <cp:revision>141</cp:revision>
  <dcterms:created xsi:type="dcterms:W3CDTF">2016-12-05T23:26:54Z</dcterms:created>
  <dcterms:modified xsi:type="dcterms:W3CDTF">2019-05-14T05:51:42Z</dcterms:modified>
</cp:coreProperties>
</file>

<file path=docProps/thumbnail.jpeg>
</file>